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04" r:id="rId2"/>
    <p:sldId id="317" r:id="rId3"/>
    <p:sldId id="320" r:id="rId4"/>
    <p:sldId id="313" r:id="rId5"/>
    <p:sldId id="319" r:id="rId6"/>
    <p:sldId id="314" r:id="rId7"/>
    <p:sldId id="318" r:id="rId8"/>
    <p:sldId id="316" r:id="rId9"/>
    <p:sldId id="315" r:id="rId10"/>
    <p:sldId id="299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6" autoAdjust="0"/>
    <p:restoredTop sz="92426" autoAdjust="0"/>
  </p:normalViewPr>
  <p:slideViewPr>
    <p:cSldViewPr snapToGrid="0">
      <p:cViewPr varScale="1">
        <p:scale>
          <a:sx n="188" d="100"/>
          <a:sy n="188" d="100"/>
        </p:scale>
        <p:origin x="176" y="208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65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02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sitepoint.com/debug-node-app-tips-tricks-tool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8435" y="2275344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8.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模块如何学习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9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4873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看模块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C51573-0261-7443-BA60-937765AD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79" y="634603"/>
            <a:ext cx="6289224" cy="40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6904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看文档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AD57C-511A-9140-8F9B-5E072BEA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93" y="563036"/>
            <a:ext cx="6687140" cy="41672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23B9EC-3FBF-A14F-B188-3B52438F621D}"/>
              </a:ext>
            </a:extLst>
          </p:cNvPr>
          <p:cNvSpPr txBox="1"/>
          <p:nvPr/>
        </p:nvSpPr>
        <p:spPr>
          <a:xfrm>
            <a:off x="0" y="22024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Mweb</a:t>
            </a:r>
            <a:r>
              <a:rPr kumimoji="1" lang="zh-CN" altLang="en-US" dirty="0"/>
              <a:t>是工具</a:t>
            </a:r>
            <a:endParaRPr kumimoji="1" lang="en-US" altLang="zh-CN" dirty="0"/>
          </a:p>
          <a:p>
            <a:r>
              <a:rPr kumimoji="1" lang="zh-CN" altLang="en-US" dirty="0"/>
              <a:t>重点是学英文</a:t>
            </a:r>
          </a:p>
        </p:txBody>
      </p:sp>
    </p:spTree>
    <p:extLst>
      <p:ext uri="{BB962C8B-B14F-4D97-AF65-F5344CB8AC3E}">
        <p14:creationId xmlns:p14="http://schemas.microsoft.com/office/powerpoint/2010/main" val="67898738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package.json</a:t>
            </a:r>
            <a:endParaRPr kumimoji="1" lang="en-US" altLang="zh-CN" dirty="0"/>
          </a:p>
          <a:p>
            <a:r>
              <a:rPr kumimoji="1" lang="zh-CN" altLang="en-US" dirty="0"/>
              <a:t>全是知识点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18BAC8-AE56-CF48-9D22-EEA69EEA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70" y="165289"/>
            <a:ext cx="3850289" cy="45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4852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97FE03-895D-1E43-A335-29DC0572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85" y="121920"/>
            <a:ext cx="2707847" cy="46780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9CFA3F-A6E6-184E-8A08-E13233C2D6B6}"/>
              </a:ext>
            </a:extLst>
          </p:cNvPr>
          <p:cNvSpPr txBox="1"/>
          <p:nvPr/>
        </p:nvSpPr>
        <p:spPr>
          <a:xfrm>
            <a:off x="457200" y="265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7981888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延伸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4F9ABA-8169-E54D-9B3A-C5E0E653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78" y="746518"/>
            <a:ext cx="6398155" cy="38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079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52AAEF-495C-6046-AF3F-651CEA68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16" y="792480"/>
            <a:ext cx="6045967" cy="328911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F765662-8C2F-8042-A059-99FA19EB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300" dirty="0"/>
              <a:t>梳理流程图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49A1D5-00A8-2C44-93E5-19FD09D1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997" y="4027408"/>
            <a:ext cx="3652863" cy="8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46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debug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6FDADC-B3C3-7943-99AA-6AE399C7686B}"/>
              </a:ext>
            </a:extLst>
          </p:cNvPr>
          <p:cNvSpPr/>
          <p:nvPr/>
        </p:nvSpPr>
        <p:spPr>
          <a:xfrm>
            <a:off x="1635759" y="4537971"/>
            <a:ext cx="6763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-apple-system"/>
                <a:hlinkClick r:id="rId2"/>
              </a:rPr>
              <a:t>https://www.sitepoint.com/debug-node-app-tips-tricks-tools/</a:t>
            </a:r>
            <a:r>
              <a:rPr lang="en-US" altLang="zh-CN" dirty="0">
                <a:solidFill>
                  <a:srgbClr val="111F2C"/>
                </a:solidFill>
                <a:latin typeface="-apple-system"/>
              </a:rPr>
              <a:t>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389719-152E-DF45-BB65-D5A5B17CF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63" y="279151"/>
            <a:ext cx="4359206" cy="41629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FFBDD1-DCAB-D543-95D4-EFABEF282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" y="1451794"/>
            <a:ext cx="3541438" cy="24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650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费曼学习法：分享</a:t>
            </a:r>
            <a:r>
              <a:rPr kumimoji="1" lang="en-US" altLang="zh-CN" dirty="0"/>
              <a:t>+</a:t>
            </a:r>
            <a:r>
              <a:rPr kumimoji="1" lang="zh-CN" altLang="en-US"/>
              <a:t>简化总结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987974" y="3390990"/>
            <a:ext cx="434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步：确定学习目标。</a:t>
            </a:r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步：模拟教学学习法。</a:t>
            </a:r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步：回顾。</a:t>
            </a:r>
          </a:p>
          <a:p>
            <a:r>
              <a:rPr kumimoji="1" lang="zh-CN" altLang="en-US" dirty="0"/>
              <a:t>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步：简化。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F7CC2-751D-A541-8AF9-8A8EDB96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74" y="1051560"/>
            <a:ext cx="4572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807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102</Words>
  <Application>Microsoft Macintosh PowerPoint</Application>
  <PresentationFormat>全屏显示(16:9)</PresentationFormat>
  <Paragraphs>25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微软雅黑</vt:lpstr>
      <vt:lpstr>Arial</vt:lpstr>
      <vt:lpstr>黑体</vt:lpstr>
      <vt:lpstr>Hiragino Sans GB W3</vt:lpstr>
      <vt:lpstr>Calibri</vt:lpstr>
      <vt:lpstr>第一PPT，www.1ppt.com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梳理流程图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148</cp:revision>
  <dcterms:created xsi:type="dcterms:W3CDTF">2015-01-22T11:01:00Z</dcterms:created>
  <dcterms:modified xsi:type="dcterms:W3CDTF">2020-05-24T16:07:53Z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